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1833756451"/>
              </p:ext>
            </p:extLst>
          </p:nvPr>
        </p:nvGraphicFramePr>
        <p:xfrm>
          <a:off x="175727" y="94264"/>
          <a:ext cx="11840545" cy="6661099"/>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/^[a-z0-9_-]{6,18}$/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50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^((13[0-9])|(14[5,7])|(15[0-3,5-9])|(17[0,3,5-8])|(18[0-9])|166|198|199|(147))\\d{8}$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effectLst/>
                        </a:rPr>
                        <a:t>/</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spcAft>
                          <a:spcPts val="0"/>
                        </a:spcAft>
                      </a:pP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/^([a-z0-9_\.-]+)@([\da-z\.-]+)\.([a-z\.]{2,6})$/</a:t>
                      </a:r>
                      <a:br>
                        <a:rPr lang="en-US" sz="1800" b="1" kern="100" dirty="0">
                          <a:effectLst/>
                        </a:rPr>
                      </a:br>
                      <a:r>
                        <a:rPr lang="en-US" sz="1800" b="1" kern="100" dirty="0">
                          <a:effectLst/>
                        </a:rPr>
                        <a:t>/^[a-z\d]+(\.[a-z\d]+)*@([\da-z](-[\da-z])?)+(\.{1,2}[a-z]+)+$/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300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34142">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
        <p:nvSpPr>
          <p:cNvPr id="8" name="椭圆 7">
            <a:extLst>
              <a:ext uri="{FF2B5EF4-FFF2-40B4-BE49-F238E27FC236}">
                <a16:creationId xmlns:a16="http://schemas.microsoft.com/office/drawing/2014/main" id="{F342CDD8-311A-470D-A4D9-321A0C997499}"/>
              </a:ext>
            </a:extLst>
          </p:cNvPr>
          <p:cNvSpPr/>
          <p:nvPr/>
        </p:nvSpPr>
        <p:spPr>
          <a:xfrm>
            <a:off x="6929843" y="1179840"/>
            <a:ext cx="3175210" cy="1031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CBEDF05-B145-4029-91C4-410E4E4167E6}"/>
              </a:ext>
            </a:extLst>
          </p:cNvPr>
          <p:cNvSpPr txBox="1"/>
          <p:nvPr/>
        </p:nvSpPr>
        <p:spPr>
          <a:xfrm>
            <a:off x="7048375" y="967304"/>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0" name="椭圆 9">
            <a:extLst>
              <a:ext uri="{FF2B5EF4-FFF2-40B4-BE49-F238E27FC236}">
                <a16:creationId xmlns:a16="http://schemas.microsoft.com/office/drawing/2014/main" id="{F27D6B77-6A55-444F-BAA0-A70DCCEF04CC}"/>
              </a:ext>
            </a:extLst>
          </p:cNvPr>
          <p:cNvSpPr/>
          <p:nvPr/>
        </p:nvSpPr>
        <p:spPr>
          <a:xfrm>
            <a:off x="10351995" y="1483566"/>
            <a:ext cx="435473" cy="559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86955EC-7FBD-4114-934B-D18F7E57F372}"/>
              </a:ext>
            </a:extLst>
          </p:cNvPr>
          <p:cNvSpPr txBox="1"/>
          <p:nvPr/>
        </p:nvSpPr>
        <p:spPr>
          <a:xfrm>
            <a:off x="10458410" y="1151970"/>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2" name="椭圆 11">
            <a:extLst>
              <a:ext uri="{FF2B5EF4-FFF2-40B4-BE49-F238E27FC236}">
                <a16:creationId xmlns:a16="http://schemas.microsoft.com/office/drawing/2014/main" id="{00900096-D452-4FEB-84E2-9049A84117F2}"/>
              </a:ext>
            </a:extLst>
          </p:cNvPr>
          <p:cNvSpPr/>
          <p:nvPr/>
        </p:nvSpPr>
        <p:spPr>
          <a:xfrm>
            <a:off x="10105053" y="3489305"/>
            <a:ext cx="621869" cy="597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AED0DEB-A043-447E-8076-3A0EF96DAD12}"/>
              </a:ext>
            </a:extLst>
          </p:cNvPr>
          <p:cNvSpPr txBox="1"/>
          <p:nvPr/>
        </p:nvSpPr>
        <p:spPr>
          <a:xfrm>
            <a:off x="9679896" y="3693002"/>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dirty="0"/>
              <a:t>学校提供 </a:t>
            </a:r>
            <a:r>
              <a:rPr lang="en-US" altLang="zh-CN" sz="2400" dirty="0"/>
              <a:t>0 </a:t>
            </a:r>
            <a:r>
              <a:rPr lang="en-US" altLang="zh-CN" sz="2400" dirty="0" err="1"/>
              <a:t>rmb</a:t>
            </a:r>
            <a:endParaRPr lang="en-US" altLang="zh-CN" sz="3200" dirty="0"/>
          </a:p>
          <a:p>
            <a:r>
              <a:rPr lang="zh-CN" altLang="en-US" sz="3200" b="1" dirty="0"/>
              <a:t> 硬件信息: </a:t>
            </a:r>
            <a:endParaRPr lang="en-US" altLang="zh-CN" sz="3200" b="1" dirty="0"/>
          </a:p>
          <a:p>
            <a:r>
              <a:rPr lang="zh-CN" altLang="en-US" sz="3200" b="1" dirty="0"/>
              <a:t>OS: Ubuntu 16.04 LTS 64位 </a:t>
            </a:r>
            <a:r>
              <a:rPr lang="en-US" altLang="zh-CN" sz="2400" dirty="0"/>
              <a:t>0 </a:t>
            </a:r>
            <a:r>
              <a:rPr lang="en-US" altLang="zh-CN" sz="2400" dirty="0" err="1"/>
              <a:t>rmb</a:t>
            </a:r>
            <a:endParaRPr lang="en-US" altLang="zh-CN" sz="2400" dirty="0"/>
          </a:p>
          <a:p>
            <a:r>
              <a:rPr lang="zh-CN" altLang="en-US" sz="3200" b="1" dirty="0"/>
              <a:t>CPU:Intel xeon E5 2667V2  8核16线程 3.3GHZ </a:t>
            </a:r>
            <a:r>
              <a:rPr lang="en-US" altLang="zh-CN" sz="2400" dirty="0"/>
              <a:t>3k </a:t>
            </a:r>
            <a:r>
              <a:rPr lang="en-US" altLang="zh-CN" sz="2400" dirty="0" err="1"/>
              <a:t>rmb</a:t>
            </a:r>
            <a:r>
              <a:rPr lang="zh-CN" altLang="en-US" sz="3200" b="1" dirty="0"/>
              <a:t> </a:t>
            </a:r>
            <a:endParaRPr lang="en-US" altLang="zh-CN" sz="3200" b="1" dirty="0"/>
          </a:p>
          <a:p>
            <a:r>
              <a:rPr lang="zh-CN" altLang="en-US" sz="3200" b="1" dirty="0"/>
              <a:t>RAM:32G  </a:t>
            </a:r>
            <a:r>
              <a:rPr lang="en-US" altLang="zh-CN" sz="2400" dirty="0"/>
              <a:t>2.4k </a:t>
            </a:r>
            <a:r>
              <a:rPr lang="en-US" altLang="zh-CN" sz="2400" dirty="0" err="1"/>
              <a:t>rmb</a:t>
            </a:r>
            <a:endParaRPr lang="en-US" altLang="zh-CN" sz="2400" dirty="0"/>
          </a:p>
          <a:p>
            <a:r>
              <a:rPr lang="zh-CN" altLang="en-US" sz="3200" b="1" dirty="0"/>
              <a:t>ROM:</a:t>
            </a:r>
            <a:r>
              <a:rPr lang="en-US" altLang="zh-CN" sz="3200" b="1" dirty="0"/>
              <a:t>16</a:t>
            </a:r>
            <a:r>
              <a:rPr lang="zh-CN" altLang="en-US" sz="3200" b="1" dirty="0"/>
              <a:t>TB </a:t>
            </a:r>
            <a:r>
              <a:rPr lang="en-US" altLang="zh-CN" sz="3200" b="1" dirty="0" err="1"/>
              <a:t>ssd</a:t>
            </a:r>
            <a:r>
              <a:rPr lang="en-US" altLang="zh-CN" sz="3200" b="1" dirty="0"/>
              <a:t> </a:t>
            </a:r>
            <a:r>
              <a:rPr lang="en-US" altLang="zh-CN" sz="2400" b="1" dirty="0"/>
              <a:t>24k </a:t>
            </a:r>
            <a:r>
              <a:rPr lang="en-US" altLang="zh-CN" sz="2400" b="1" dirty="0" err="1"/>
              <a:t>rmb</a:t>
            </a:r>
            <a:endParaRPr lang="en-US" altLang="zh-CN" sz="2400" b="1" dirty="0"/>
          </a:p>
          <a:p>
            <a:r>
              <a:rPr lang="zh-CN" altLang="en-US" sz="2400" b="1" dirty="0"/>
              <a:t>总报价 </a:t>
            </a:r>
            <a:r>
              <a:rPr lang="en-US" altLang="zh-CN" sz="2400" b="1" dirty="0"/>
              <a:t>29.4k </a:t>
            </a:r>
            <a:r>
              <a:rPr lang="en-US" altLang="zh-CN" sz="2400" b="1"/>
              <a:t>rmb</a:t>
            </a:r>
            <a:endParaRPr lang="zh-CN" altLang="en-US" sz="3200" b="1" dirty="0"/>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4571</Words>
  <Application>Microsoft Office PowerPoint</Application>
  <PresentationFormat>宽屏</PresentationFormat>
  <Paragraphs>1424</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96</cp:revision>
  <dcterms:created xsi:type="dcterms:W3CDTF">2015-08-18T05:03:53Z</dcterms:created>
  <dcterms:modified xsi:type="dcterms:W3CDTF">2019-01-12T14:05:36Z</dcterms:modified>
  <cp:category>https://dxpu.taobao.com/</cp:category>
</cp:coreProperties>
</file>